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289" r:id="rId3"/>
    <p:sldId id="260" r:id="rId4"/>
    <p:sldId id="261" r:id="rId5"/>
    <p:sldId id="282" r:id="rId6"/>
    <p:sldId id="283" r:id="rId7"/>
    <p:sldId id="314" r:id="rId8"/>
    <p:sldId id="265" r:id="rId9"/>
    <p:sldId id="266" r:id="rId10"/>
    <p:sldId id="264" r:id="rId11"/>
    <p:sldId id="269" r:id="rId12"/>
    <p:sldId id="271" r:id="rId13"/>
    <p:sldId id="272" r:id="rId14"/>
    <p:sldId id="280" r:id="rId15"/>
    <p:sldId id="291" r:id="rId16"/>
    <p:sldId id="270" r:id="rId17"/>
    <p:sldId id="281" r:id="rId18"/>
    <p:sldId id="297" r:id="rId19"/>
    <p:sldId id="299" r:id="rId20"/>
    <p:sldId id="292" r:id="rId21"/>
    <p:sldId id="294" r:id="rId22"/>
    <p:sldId id="287" r:id="rId23"/>
    <p:sldId id="288" r:id="rId24"/>
    <p:sldId id="293" r:id="rId25"/>
    <p:sldId id="256" r:id="rId26"/>
    <p:sldId id="300" r:id="rId27"/>
    <p:sldId id="301" r:id="rId28"/>
    <p:sldId id="302" r:id="rId29"/>
    <p:sldId id="273" r:id="rId30"/>
    <p:sldId id="305" r:id="rId31"/>
    <p:sldId id="306" r:id="rId32"/>
    <p:sldId id="307" r:id="rId33"/>
    <p:sldId id="308" r:id="rId34"/>
    <p:sldId id="309" r:id="rId35"/>
    <p:sldId id="310" r:id="rId36"/>
    <p:sldId id="279" r:id="rId37"/>
    <p:sldId id="275" r:id="rId38"/>
    <p:sldId id="276" r:id="rId39"/>
    <p:sldId id="274" r:id="rId40"/>
    <p:sldId id="257" r:id="rId41"/>
    <p:sldId id="259" r:id="rId42"/>
    <p:sldId id="295" r:id="rId43"/>
    <p:sldId id="304" r:id="rId44"/>
    <p:sldId id="296" r:id="rId45"/>
    <p:sldId id="298" r:id="rId46"/>
    <p:sldId id="258" r:id="rId47"/>
    <p:sldId id="277" r:id="rId48"/>
    <p:sldId id="278" r:id="rId49"/>
    <p:sldId id="284" r:id="rId50"/>
    <p:sldId id="286" r:id="rId51"/>
    <p:sldId id="303" r:id="rId52"/>
    <p:sldId id="311" r:id="rId53"/>
    <p:sldId id="31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279"/>
            <p14:sldId id="275"/>
            <p14:sldId id="276"/>
            <p14:sldId id="274"/>
            <p14:sldId id="257"/>
            <p14:sldId id="259"/>
            <p14:sldId id="295"/>
            <p14:sldId id="304"/>
            <p14:sldId id="296"/>
          </p14:sldIdLst>
        </p14:section>
        <p14:section name="Untitled Section" id="{E6CD319C-D39B-4567-AC02-CF19AF16C16B}">
          <p14:sldIdLst>
            <p14:sldId id="298"/>
            <p14:sldId id="258"/>
            <p14:sldId id="277"/>
            <p14:sldId id="278"/>
            <p14:sldId id="284"/>
            <p14:sldId id="286"/>
            <p14:sldId id="303"/>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5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1.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stickeryou.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dirty="0"/>
              <a:t>When host clicks “Start Game”</a:t>
            </a:r>
          </a:p>
          <a:p>
            <a:pPr marL="971550" lvl="1" indent="-514350">
              <a:buFont typeface="+mj-lt"/>
              <a:buAutoNum type="arabicPeriod"/>
            </a:pPr>
            <a:r>
              <a:rPr lang="en-CA" dirty="0"/>
              <a:t>Update ships with captain </a:t>
            </a:r>
            <a:r>
              <a:rPr lang="en-CA" b="1" dirty="0"/>
              <a:t>keys</a:t>
            </a:r>
          </a:p>
          <a:p>
            <a:pPr marL="971550" lvl="1" indent="-514350">
              <a:buFont typeface="+mj-lt"/>
              <a:buAutoNum type="arabicPeriod"/>
            </a:pPr>
            <a:r>
              <a:rPr lang="en-CA" dirty="0"/>
              <a:t>Compute spawn ranges for each ship</a:t>
            </a:r>
          </a:p>
          <a:p>
            <a:pPr marL="971550" lvl="1" indent="-514350">
              <a:buFont typeface="+mj-lt"/>
              <a:buAutoNum type="arabicPeriod"/>
            </a:pPr>
            <a:r>
              <a:rPr lang="en-CA" dirty="0"/>
              <a:t>Generate the map</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1754326"/>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
        <p:nvSpPr>
          <p:cNvPr id="8" name="TextBox 7">
            <a:extLst>
              <a:ext uri="{FF2B5EF4-FFF2-40B4-BE49-F238E27FC236}">
                <a16:creationId xmlns:a16="http://schemas.microsoft.com/office/drawing/2014/main" id="{7999648D-6559-4000-9BA5-22881586C2D1}"/>
              </a:ext>
            </a:extLst>
          </p:cNvPr>
          <p:cNvSpPr txBox="1"/>
          <p:nvPr/>
        </p:nvSpPr>
        <p:spPr>
          <a:xfrm>
            <a:off x="417465" y="6066600"/>
            <a:ext cx="6096000" cy="646331"/>
          </a:xfrm>
          <a:prstGeom prst="rect">
            <a:avLst/>
          </a:prstGeom>
          <a:noFill/>
        </p:spPr>
        <p:txBody>
          <a:bodyPr wrap="square">
            <a:spAutoFit/>
          </a:bodyPr>
          <a:lstStyle/>
          <a:p>
            <a:r>
              <a:rPr lang="en-GB" dirty="0">
                <a:hlinkClick r:id="rId2"/>
              </a:rPr>
              <a:t>Create Custom Stickers, Labels, Tattoos and Decals at </a:t>
            </a:r>
            <a:r>
              <a:rPr lang="en-GB" dirty="0" err="1">
                <a:hlinkClick r:id="rId2"/>
              </a:rPr>
              <a:t>StickerYou</a:t>
            </a:r>
            <a:r>
              <a:rPr lang="en-GB" dirty="0">
                <a:hlinkClick r:id="rId2"/>
              </a:rPr>
              <a:t> | </a:t>
            </a:r>
            <a:r>
              <a:rPr lang="en-GB" dirty="0" err="1">
                <a:hlinkClick r:id="rId2"/>
              </a:rPr>
              <a:t>StickerYou</a:t>
            </a:r>
            <a:endParaRPr lang="en-CA" dirty="0"/>
          </a:p>
        </p:txBody>
      </p:sp>
    </p:spTree>
    <p:extLst>
      <p:ext uri="{BB962C8B-B14F-4D97-AF65-F5344CB8AC3E}">
        <p14:creationId xmlns:p14="http://schemas.microsoft.com/office/powerpoint/2010/main" val="3721919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17922" y="11800"/>
            <a:ext cx="4386943" cy="531858"/>
          </a:xfrm>
        </p:spPr>
        <p:txBody>
          <a:bodyPr>
            <a:normAutofit/>
          </a:bodyPr>
          <a:lstStyle/>
          <a:p>
            <a:r>
              <a:rPr lang="en-CA" sz="3200" u="sng" dirty="0"/>
              <a:t>Decision A: Font</a:t>
            </a:r>
          </a:p>
        </p:txBody>
      </p:sp>
      <p:pic>
        <p:nvPicPr>
          <p:cNvPr id="5" name="Picture 4">
            <a:extLst>
              <a:ext uri="{FF2B5EF4-FFF2-40B4-BE49-F238E27FC236}">
                <a16:creationId xmlns:a16="http://schemas.microsoft.com/office/drawing/2014/main" id="{ED0209ED-5A30-4667-AD11-477C8D6835B9}"/>
              </a:ext>
            </a:extLst>
          </p:cNvPr>
          <p:cNvPicPr>
            <a:picLocks noChangeAspect="1"/>
          </p:cNvPicPr>
          <p:nvPr/>
        </p:nvPicPr>
        <p:blipFill>
          <a:blip r:embed="rId2"/>
          <a:stretch>
            <a:fillRect/>
          </a:stretch>
        </p:blipFill>
        <p:spPr>
          <a:xfrm>
            <a:off x="1556882" y="546496"/>
            <a:ext cx="6525536" cy="1057423"/>
          </a:xfrm>
          <a:prstGeom prst="rect">
            <a:avLst/>
          </a:prstGeom>
        </p:spPr>
      </p:pic>
      <p:sp>
        <p:nvSpPr>
          <p:cNvPr id="6" name="TextBox 5">
            <a:extLst>
              <a:ext uri="{FF2B5EF4-FFF2-40B4-BE49-F238E27FC236}">
                <a16:creationId xmlns:a16="http://schemas.microsoft.com/office/drawing/2014/main" id="{48E10D85-5F52-462D-B663-8F4EE30069C7}"/>
              </a:ext>
            </a:extLst>
          </p:cNvPr>
          <p:cNvSpPr txBox="1"/>
          <p:nvPr/>
        </p:nvSpPr>
        <p:spPr>
          <a:xfrm>
            <a:off x="367690" y="2671699"/>
            <a:ext cx="1138218" cy="369332"/>
          </a:xfrm>
          <a:prstGeom prst="rect">
            <a:avLst/>
          </a:prstGeom>
          <a:noFill/>
        </p:spPr>
        <p:txBody>
          <a:bodyPr wrap="square" rtlCol="0">
            <a:spAutoFit/>
          </a:bodyPr>
          <a:lstStyle/>
          <a:p>
            <a:r>
              <a:rPr lang="en-CA" dirty="0"/>
              <a:t>Challenge</a:t>
            </a:r>
          </a:p>
        </p:txBody>
      </p:sp>
      <p:pic>
        <p:nvPicPr>
          <p:cNvPr id="8" name="Picture 7">
            <a:extLst>
              <a:ext uri="{FF2B5EF4-FFF2-40B4-BE49-F238E27FC236}">
                <a16:creationId xmlns:a16="http://schemas.microsoft.com/office/drawing/2014/main" id="{88008500-C378-4847-BD86-D935F1714FD3}"/>
              </a:ext>
            </a:extLst>
          </p:cNvPr>
          <p:cNvPicPr>
            <a:picLocks noChangeAspect="1"/>
          </p:cNvPicPr>
          <p:nvPr/>
        </p:nvPicPr>
        <p:blipFill>
          <a:blip r:embed="rId3"/>
          <a:stretch>
            <a:fillRect/>
          </a:stretch>
        </p:blipFill>
        <p:spPr>
          <a:xfrm>
            <a:off x="1556882" y="2029249"/>
            <a:ext cx="6315550" cy="1211807"/>
          </a:xfrm>
          <a:prstGeom prst="rect">
            <a:avLst/>
          </a:prstGeom>
        </p:spPr>
      </p:pic>
      <p:sp>
        <p:nvSpPr>
          <p:cNvPr id="9" name="TextBox 8">
            <a:extLst>
              <a:ext uri="{FF2B5EF4-FFF2-40B4-BE49-F238E27FC236}">
                <a16:creationId xmlns:a16="http://schemas.microsoft.com/office/drawing/2014/main" id="{3B256533-4486-44DD-AAC7-554A62F0BB7A}"/>
              </a:ext>
            </a:extLst>
          </p:cNvPr>
          <p:cNvSpPr txBox="1"/>
          <p:nvPr/>
        </p:nvSpPr>
        <p:spPr>
          <a:xfrm>
            <a:off x="675363" y="516480"/>
            <a:ext cx="3000375" cy="769441"/>
          </a:xfrm>
          <a:prstGeom prst="rect">
            <a:avLst/>
          </a:prstGeom>
          <a:noFill/>
        </p:spPr>
        <p:txBody>
          <a:bodyPr wrap="square" rtlCol="0">
            <a:spAutoFit/>
          </a:bodyPr>
          <a:lstStyle/>
          <a:p>
            <a:r>
              <a:rPr lang="en-CA" sz="4400" dirty="0"/>
              <a:t>1.</a:t>
            </a:r>
          </a:p>
        </p:txBody>
      </p:sp>
      <p:sp>
        <p:nvSpPr>
          <p:cNvPr id="10" name="TextBox 9">
            <a:extLst>
              <a:ext uri="{FF2B5EF4-FFF2-40B4-BE49-F238E27FC236}">
                <a16:creationId xmlns:a16="http://schemas.microsoft.com/office/drawing/2014/main" id="{0917A1FA-E0D6-4022-92E3-5DE698CBB849}"/>
              </a:ext>
            </a:extLst>
          </p:cNvPr>
          <p:cNvSpPr txBox="1"/>
          <p:nvPr/>
        </p:nvSpPr>
        <p:spPr>
          <a:xfrm>
            <a:off x="709157" y="1986033"/>
            <a:ext cx="3000375" cy="769441"/>
          </a:xfrm>
          <a:prstGeom prst="rect">
            <a:avLst/>
          </a:prstGeom>
          <a:noFill/>
        </p:spPr>
        <p:txBody>
          <a:bodyPr wrap="square" rtlCol="0">
            <a:spAutoFit/>
          </a:bodyPr>
          <a:lstStyle/>
          <a:p>
            <a:r>
              <a:rPr lang="en-CA" sz="4400" dirty="0"/>
              <a:t>2.</a:t>
            </a:r>
          </a:p>
        </p:txBody>
      </p:sp>
      <p:sp>
        <p:nvSpPr>
          <p:cNvPr id="11" name="TextBox 10">
            <a:extLst>
              <a:ext uri="{FF2B5EF4-FFF2-40B4-BE49-F238E27FC236}">
                <a16:creationId xmlns:a16="http://schemas.microsoft.com/office/drawing/2014/main" id="{4EDDFD40-3707-43DD-88D7-145ACE5EEBCC}"/>
              </a:ext>
            </a:extLst>
          </p:cNvPr>
          <p:cNvSpPr txBox="1"/>
          <p:nvPr/>
        </p:nvSpPr>
        <p:spPr>
          <a:xfrm>
            <a:off x="326213" y="1178404"/>
            <a:ext cx="1316366" cy="369332"/>
          </a:xfrm>
          <a:prstGeom prst="rect">
            <a:avLst/>
          </a:prstGeom>
          <a:noFill/>
        </p:spPr>
        <p:txBody>
          <a:bodyPr wrap="square" rtlCol="0">
            <a:spAutoFit/>
          </a:bodyPr>
          <a:lstStyle/>
          <a:p>
            <a:r>
              <a:rPr lang="en-CA" dirty="0"/>
              <a:t>Script Bold</a:t>
            </a:r>
          </a:p>
        </p:txBody>
      </p:sp>
      <p:pic>
        <p:nvPicPr>
          <p:cNvPr id="13" name="Picture 12">
            <a:extLst>
              <a:ext uri="{FF2B5EF4-FFF2-40B4-BE49-F238E27FC236}">
                <a16:creationId xmlns:a16="http://schemas.microsoft.com/office/drawing/2014/main" id="{5BA25A59-BC24-4FDC-A769-A6B43BE71E67}"/>
              </a:ext>
            </a:extLst>
          </p:cNvPr>
          <p:cNvPicPr>
            <a:picLocks noChangeAspect="1"/>
          </p:cNvPicPr>
          <p:nvPr/>
        </p:nvPicPr>
        <p:blipFill>
          <a:blip r:embed="rId4"/>
          <a:stretch>
            <a:fillRect/>
          </a:stretch>
        </p:blipFill>
        <p:spPr>
          <a:xfrm>
            <a:off x="1556882" y="3656149"/>
            <a:ext cx="5653543" cy="1201570"/>
          </a:xfrm>
          <a:prstGeom prst="rect">
            <a:avLst/>
          </a:prstGeom>
        </p:spPr>
      </p:pic>
      <p:sp>
        <p:nvSpPr>
          <p:cNvPr id="14" name="TextBox 13">
            <a:extLst>
              <a:ext uri="{FF2B5EF4-FFF2-40B4-BE49-F238E27FC236}">
                <a16:creationId xmlns:a16="http://schemas.microsoft.com/office/drawing/2014/main" id="{A2C10D4A-AB6E-4062-ABC2-98B4938756F4}"/>
              </a:ext>
            </a:extLst>
          </p:cNvPr>
          <p:cNvSpPr txBox="1"/>
          <p:nvPr/>
        </p:nvSpPr>
        <p:spPr>
          <a:xfrm>
            <a:off x="675364" y="3716754"/>
            <a:ext cx="3000375" cy="769441"/>
          </a:xfrm>
          <a:prstGeom prst="rect">
            <a:avLst/>
          </a:prstGeom>
          <a:noFill/>
        </p:spPr>
        <p:txBody>
          <a:bodyPr wrap="square" rtlCol="0">
            <a:spAutoFit/>
          </a:bodyPr>
          <a:lstStyle/>
          <a:p>
            <a:r>
              <a:rPr lang="en-CA" sz="4400" dirty="0"/>
              <a:t>3.</a:t>
            </a:r>
          </a:p>
        </p:txBody>
      </p:sp>
      <p:sp>
        <p:nvSpPr>
          <p:cNvPr id="15" name="TextBox 14">
            <a:extLst>
              <a:ext uri="{FF2B5EF4-FFF2-40B4-BE49-F238E27FC236}">
                <a16:creationId xmlns:a16="http://schemas.microsoft.com/office/drawing/2014/main" id="{A244B3C9-2A43-4EEC-88DC-26458055750C}"/>
              </a:ext>
            </a:extLst>
          </p:cNvPr>
          <p:cNvSpPr txBox="1"/>
          <p:nvPr/>
        </p:nvSpPr>
        <p:spPr>
          <a:xfrm>
            <a:off x="466289" y="4368440"/>
            <a:ext cx="1138218" cy="369332"/>
          </a:xfrm>
          <a:prstGeom prst="rect">
            <a:avLst/>
          </a:prstGeom>
          <a:noFill/>
        </p:spPr>
        <p:txBody>
          <a:bodyPr wrap="square" rtlCol="0">
            <a:spAutoFit/>
          </a:bodyPr>
          <a:lstStyle/>
          <a:p>
            <a:r>
              <a:rPr lang="en-CA" dirty="0" err="1"/>
              <a:t>Pacifico</a:t>
            </a:r>
            <a:endParaRPr lang="en-CA" dirty="0"/>
          </a:p>
        </p:txBody>
      </p:sp>
      <p:pic>
        <p:nvPicPr>
          <p:cNvPr id="17" name="Picture 16">
            <a:extLst>
              <a:ext uri="{FF2B5EF4-FFF2-40B4-BE49-F238E27FC236}">
                <a16:creationId xmlns:a16="http://schemas.microsoft.com/office/drawing/2014/main" id="{A84C7CC1-4107-4E86-9AEA-D65C79103D12}"/>
              </a:ext>
            </a:extLst>
          </p:cNvPr>
          <p:cNvPicPr>
            <a:picLocks noChangeAspect="1"/>
          </p:cNvPicPr>
          <p:nvPr/>
        </p:nvPicPr>
        <p:blipFill>
          <a:blip r:embed="rId5"/>
          <a:stretch>
            <a:fillRect/>
          </a:stretch>
        </p:blipFill>
        <p:spPr>
          <a:xfrm>
            <a:off x="1642579" y="5272812"/>
            <a:ext cx="5958371" cy="1131025"/>
          </a:xfrm>
          <a:prstGeom prst="rect">
            <a:avLst/>
          </a:prstGeom>
        </p:spPr>
      </p:pic>
      <p:sp>
        <p:nvSpPr>
          <p:cNvPr id="18" name="TextBox 17">
            <a:extLst>
              <a:ext uri="{FF2B5EF4-FFF2-40B4-BE49-F238E27FC236}">
                <a16:creationId xmlns:a16="http://schemas.microsoft.com/office/drawing/2014/main" id="{FE7B51B3-0346-4773-97C6-ADAF0DA0D024}"/>
              </a:ext>
            </a:extLst>
          </p:cNvPr>
          <p:cNvSpPr txBox="1"/>
          <p:nvPr/>
        </p:nvSpPr>
        <p:spPr>
          <a:xfrm>
            <a:off x="709157" y="5327316"/>
            <a:ext cx="3000375" cy="769441"/>
          </a:xfrm>
          <a:prstGeom prst="rect">
            <a:avLst/>
          </a:prstGeom>
          <a:noFill/>
        </p:spPr>
        <p:txBody>
          <a:bodyPr wrap="square" rtlCol="0">
            <a:spAutoFit/>
          </a:bodyPr>
          <a:lstStyle/>
          <a:p>
            <a:r>
              <a:rPr lang="en-CA" sz="4400" dirty="0"/>
              <a:t>4.</a:t>
            </a:r>
          </a:p>
        </p:txBody>
      </p:sp>
      <p:sp>
        <p:nvSpPr>
          <p:cNvPr id="19" name="TextBox 18">
            <a:extLst>
              <a:ext uri="{FF2B5EF4-FFF2-40B4-BE49-F238E27FC236}">
                <a16:creationId xmlns:a16="http://schemas.microsoft.com/office/drawing/2014/main" id="{86A6E883-A36A-4BAE-806C-0FFAC714D3F9}"/>
              </a:ext>
            </a:extLst>
          </p:cNvPr>
          <p:cNvSpPr txBox="1"/>
          <p:nvPr/>
        </p:nvSpPr>
        <p:spPr>
          <a:xfrm>
            <a:off x="500082" y="5979002"/>
            <a:ext cx="1138218" cy="369332"/>
          </a:xfrm>
          <a:prstGeom prst="rect">
            <a:avLst/>
          </a:prstGeom>
          <a:noFill/>
        </p:spPr>
        <p:txBody>
          <a:bodyPr wrap="square" rtlCol="0">
            <a:spAutoFit/>
          </a:bodyPr>
          <a:lstStyle/>
          <a:p>
            <a:r>
              <a:rPr lang="en-CA" dirty="0"/>
              <a:t>Wendy</a:t>
            </a:r>
          </a:p>
        </p:txBody>
      </p:sp>
    </p:spTree>
    <p:extLst>
      <p:ext uri="{BB962C8B-B14F-4D97-AF65-F5344CB8AC3E}">
        <p14:creationId xmlns:p14="http://schemas.microsoft.com/office/powerpoint/2010/main" val="706878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ADDD69-38AE-4B18-B842-254DF8C1741C}"/>
              </a:ext>
            </a:extLst>
          </p:cNvPr>
          <p:cNvPicPr>
            <a:picLocks noChangeAspect="1"/>
          </p:cNvPicPr>
          <p:nvPr/>
        </p:nvPicPr>
        <p:blipFill>
          <a:blip r:embed="rId2"/>
          <a:stretch>
            <a:fillRect/>
          </a:stretch>
        </p:blipFill>
        <p:spPr>
          <a:xfrm>
            <a:off x="651954" y="531858"/>
            <a:ext cx="6987146" cy="6183396"/>
          </a:xfrm>
          <a:prstGeom prst="rect">
            <a:avLst/>
          </a:prstGeom>
        </p:spPr>
      </p:pic>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78377" y="0"/>
            <a:ext cx="6987146" cy="531858"/>
          </a:xfrm>
        </p:spPr>
        <p:txBody>
          <a:bodyPr>
            <a:normAutofit fontScale="90000"/>
          </a:bodyPr>
          <a:lstStyle/>
          <a:p>
            <a:r>
              <a:rPr lang="en-CA" sz="3200" u="sng" dirty="0"/>
              <a:t>Decision B: Size </a:t>
            </a:r>
            <a:r>
              <a:rPr lang="en-CA" sz="3200" dirty="0"/>
              <a:t>– dimensions in centimeters</a:t>
            </a:r>
          </a:p>
        </p:txBody>
      </p:sp>
      <p:sp>
        <p:nvSpPr>
          <p:cNvPr id="6" name="TextBox 5">
            <a:extLst>
              <a:ext uri="{FF2B5EF4-FFF2-40B4-BE49-F238E27FC236}">
                <a16:creationId xmlns:a16="http://schemas.microsoft.com/office/drawing/2014/main" id="{17F6ABE1-ED52-449D-81E5-133B02D53470}"/>
              </a:ext>
            </a:extLst>
          </p:cNvPr>
          <p:cNvSpPr txBox="1"/>
          <p:nvPr/>
        </p:nvSpPr>
        <p:spPr>
          <a:xfrm>
            <a:off x="2009775" y="942846"/>
            <a:ext cx="3000375" cy="769441"/>
          </a:xfrm>
          <a:prstGeom prst="rect">
            <a:avLst/>
          </a:prstGeom>
          <a:noFill/>
        </p:spPr>
        <p:txBody>
          <a:bodyPr wrap="square" rtlCol="0">
            <a:spAutoFit/>
          </a:bodyPr>
          <a:lstStyle/>
          <a:p>
            <a:r>
              <a:rPr lang="en-CA" sz="4400" dirty="0"/>
              <a:t>20 Tattoos</a:t>
            </a:r>
          </a:p>
        </p:txBody>
      </p:sp>
      <p:sp>
        <p:nvSpPr>
          <p:cNvPr id="7" name="TextBox 6">
            <a:extLst>
              <a:ext uri="{FF2B5EF4-FFF2-40B4-BE49-F238E27FC236}">
                <a16:creationId xmlns:a16="http://schemas.microsoft.com/office/drawing/2014/main" id="{954C0FF6-233E-41FA-A35B-F6D3E91A7853}"/>
              </a:ext>
            </a:extLst>
          </p:cNvPr>
          <p:cNvSpPr txBox="1"/>
          <p:nvPr/>
        </p:nvSpPr>
        <p:spPr>
          <a:xfrm>
            <a:off x="2390775" y="2629571"/>
            <a:ext cx="3000375" cy="769441"/>
          </a:xfrm>
          <a:prstGeom prst="rect">
            <a:avLst/>
          </a:prstGeom>
          <a:noFill/>
        </p:spPr>
        <p:txBody>
          <a:bodyPr wrap="square" rtlCol="0">
            <a:spAutoFit/>
          </a:bodyPr>
          <a:lstStyle/>
          <a:p>
            <a:r>
              <a:rPr lang="en-CA" sz="4400" dirty="0"/>
              <a:t>9 Tattoos</a:t>
            </a:r>
          </a:p>
        </p:txBody>
      </p:sp>
      <p:sp>
        <p:nvSpPr>
          <p:cNvPr id="10" name="TextBox 9">
            <a:extLst>
              <a:ext uri="{FF2B5EF4-FFF2-40B4-BE49-F238E27FC236}">
                <a16:creationId xmlns:a16="http://schemas.microsoft.com/office/drawing/2014/main" id="{9F042C0B-F067-4B02-B04D-AB95A1D544B6}"/>
              </a:ext>
            </a:extLst>
          </p:cNvPr>
          <p:cNvSpPr txBox="1"/>
          <p:nvPr/>
        </p:nvSpPr>
        <p:spPr>
          <a:xfrm>
            <a:off x="3200400" y="4896521"/>
            <a:ext cx="3000375" cy="769441"/>
          </a:xfrm>
          <a:prstGeom prst="rect">
            <a:avLst/>
          </a:prstGeom>
          <a:noFill/>
        </p:spPr>
        <p:txBody>
          <a:bodyPr wrap="square" rtlCol="0">
            <a:spAutoFit/>
          </a:bodyPr>
          <a:lstStyle/>
          <a:p>
            <a:r>
              <a:rPr lang="en-CA" sz="4400" dirty="0"/>
              <a:t>7 Tattoos</a:t>
            </a:r>
          </a:p>
        </p:txBody>
      </p:sp>
    </p:spTree>
    <p:extLst>
      <p:ext uri="{BB962C8B-B14F-4D97-AF65-F5344CB8AC3E}">
        <p14:creationId xmlns:p14="http://schemas.microsoft.com/office/powerpoint/2010/main" val="395573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11674</TotalTime>
  <Words>2792</Words>
  <Application>Microsoft Office PowerPoint</Application>
  <PresentationFormat>Widescreen</PresentationFormat>
  <Paragraphs>629</Paragraphs>
  <Slides>53</Slides>
  <Notes>0</Notes>
  <HiddenSlides>0</HiddenSlides>
  <MMClips>12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53</vt:i4>
      </vt:variant>
    </vt:vector>
  </HeadingPairs>
  <TitlesOfParts>
    <vt:vector size="78"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ToDo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PowerPoint Presentation</vt:lpstr>
      <vt:lpstr>Decision A: Font</vt:lpstr>
      <vt:lpstr>Decision B: Size – dimensions in centimeters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558</cp:revision>
  <dcterms:created xsi:type="dcterms:W3CDTF">2020-10-13T01:51:13Z</dcterms:created>
  <dcterms:modified xsi:type="dcterms:W3CDTF">2021-12-19T22:45:25Z</dcterms:modified>
</cp:coreProperties>
</file>